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7" r:id="rId5"/>
    <p:sldId id="269" r:id="rId6"/>
    <p:sldId id="273" r:id="rId7"/>
    <p:sldId id="272" r:id="rId8"/>
    <p:sldId id="271" r:id="rId9"/>
    <p:sldId id="278" r:id="rId10"/>
    <p:sldId id="259" r:id="rId11"/>
    <p:sldId id="263" r:id="rId12"/>
    <p:sldId id="276" r:id="rId13"/>
    <p:sldId id="264" r:id="rId14"/>
    <p:sldId id="275" r:id="rId15"/>
    <p:sldId id="274" r:id="rId16"/>
    <p:sldId id="261" r:id="rId17"/>
    <p:sldId id="26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697A-1CE8-F179-E2DD-501C309A2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35B8F-CF04-6C22-2842-163EABCE9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D2B1-4FF4-D08D-0520-0861141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05A0-21B9-D19E-0927-F3F96CF8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2BD4-9508-CDD9-571E-DFCCEC3B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3DD1-4470-81FD-BCFD-8724E07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C104-9B3E-8B87-1B38-D00DD70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6E34-80E8-FCAE-A700-DD9BA8C2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AF34-BFA8-E703-9C53-601573B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A135-B771-ED28-EC57-3C82EC11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080C-0721-AB39-5116-E52A94C4D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72951-CE67-930F-1899-87ACCDB9E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C7F0-C350-AAD1-1CB0-E98A5044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0FA3-FC19-4ABB-D816-076B605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F855-A201-7826-AA18-B928E1DF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F3FC-DE78-DC4F-B456-02C15220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8375-0E74-2222-F13D-A3A974C1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47B-88EB-31F9-7388-AAD5F447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0209-4F53-ACC1-6522-91B78675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7E67-6B98-E19F-80F9-7DE987D3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5E4F-84BA-A116-9C65-9F274DA0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05E2-8172-F8CD-4EA5-4196306F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20364-A335-1FE2-4EF2-7FA06DF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B28E-90E2-62F6-2AD2-789499CB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AC52-A105-8B5B-377F-8C3D141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3175-7DE8-767A-CEFE-91618105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B729-BFCC-051B-BF81-DDB1F4BCF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56AB-3F82-8AC3-A705-18700CF9E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F5762-BCA0-8B5E-8831-0818E304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3993-1D8B-988C-45AA-FEBFB977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1395-D1A2-E22D-B6BC-AC20F6CC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2F6-1D51-9382-2506-9C72C20A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6227-A1AD-4682-89F0-0DE6CC6D1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1F61D-D472-E83C-D6A4-5A4D7B8D9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53FDD-4DB2-5DD4-36B9-24DAB9D2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5D65-1142-1DCD-3C3A-47153B102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0C98C-9D8C-4E80-B37C-94AC3BD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195D6-E03A-8341-1686-D7F89156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443C1-D658-A008-360C-9991E761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304-D156-66D2-FDC7-9F65EC62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C2FC8-F254-3BA4-29AC-84410631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7FC38-902B-B7B5-3D24-E72D1AB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82DD3-F8EF-7078-1CA5-77DA8987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E5E6F-E832-C877-B8DB-3B328556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8DE15-51AA-DEE0-D680-4018AE5F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D6EC-742A-D04C-592B-D3BBC06B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3A36-A03C-FC02-6E2D-A943A94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C0DA-E9A9-627C-FCDE-994DC283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D4387-D670-B965-DC40-15EFECDC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1097-AEDE-66B1-683A-08B7F0D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88422-E3FE-ED71-A069-294E9E6F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B5789-445A-0212-2A95-E5165D86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7BC9-B771-D806-9DF0-16D51C3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D1B2B-0E8B-3B33-CB3B-9EEBEA2C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D1A-87EA-6EB8-657C-42C0FA42A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F327-380B-03A2-C13C-3E1F85A3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FD39-2DF2-5F24-9DFD-A7D0B9A2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D0F3-6720-6834-D58F-C520B5F2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D747B-C648-40CF-B568-F3904A4A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C0CC4-3247-D75A-1C6C-71593136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D3A6-DCBA-05DF-EA0B-8A4E9B59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6F2A-89A0-7BC9-FD59-3CA354F7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7DA5-68E6-FDDF-BD0C-D1E0FA58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8685A54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2916A320/" TargetMode="External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19” Rack Mount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56CFF-7804-9782-2751-D93BB5A5B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8333340" y="2003583"/>
            <a:ext cx="3020460" cy="4014296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4912361" y="2050066"/>
            <a:ext cx="3229007" cy="3568645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2015121"/>
            <a:ext cx="3553861" cy="36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2414337"/>
            <a:ext cx="4771747" cy="273517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67" y="1812758"/>
            <a:ext cx="3983927" cy="454375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08" y="2842636"/>
            <a:ext cx="4028292" cy="28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A6C-578B-483E-0571-E890B28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Templates And use for Hole Punches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843F36-C4F9-19A3-579C-D0B0F5F5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3614303"/>
            <a:ext cx="11020926" cy="287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66F2E-C2D6-0CB0-C840-5F7317B4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468" y="1877615"/>
            <a:ext cx="3500332" cy="1551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ECE6-D8CA-E9C3-8D24-5B17B362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03" y="1820177"/>
            <a:ext cx="3818351" cy="16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hole locations </a:t>
            </a:r>
            <a:br>
              <a:rPr lang="en-US" dirty="0"/>
            </a:br>
            <a:r>
              <a:rPr lang="en-US" dirty="0"/>
              <a:t>with sharp object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63" y="1780060"/>
            <a:ext cx="5843459" cy="4295810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3927965"/>
            <a:ext cx="3113148" cy="2790832"/>
          </a:xfrm>
          <a:prstGeom prst="rect">
            <a:avLst/>
          </a:prstGeom>
        </p:spPr>
      </p:pic>
      <p:pic>
        <p:nvPicPr>
          <p:cNvPr id="11" name="Picture 10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16D2683-70FD-F714-B276-A5E7CE2F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828515"/>
            <a:ext cx="3113148" cy="31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E17-C765-A757-3240-6C7F4F79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pattern in center of board</a:t>
            </a:r>
          </a:p>
        </p:txBody>
      </p:sp>
      <p:pic>
        <p:nvPicPr>
          <p:cNvPr id="13" name="Picture 12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654F48A9-B8D4-1A9B-3E1E-5BE5566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" y="2224659"/>
            <a:ext cx="10515600" cy="3896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1B44B-297B-F966-9940-809D4960A4D9}"/>
              </a:ext>
            </a:extLst>
          </p:cNvPr>
          <p:cNvSpPr txBox="1"/>
          <p:nvPr/>
        </p:nvSpPr>
        <p:spPr>
          <a:xfrm>
            <a:off x="5911584" y="157832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1/8”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E3E4F5-CF7D-5D34-3638-4633D680E520}"/>
              </a:ext>
            </a:extLst>
          </p:cNvPr>
          <p:cNvCxnSpPr/>
          <p:nvPr/>
        </p:nvCxnSpPr>
        <p:spPr>
          <a:xfrm flipH="1">
            <a:off x="5334000" y="1875354"/>
            <a:ext cx="645694" cy="1220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D04D8B-73D4-4567-1392-C7F91575F375}"/>
              </a:ext>
            </a:extLst>
          </p:cNvPr>
          <p:cNvCxnSpPr>
            <a:cxnSpLocks/>
          </p:cNvCxnSpPr>
          <p:nvPr/>
        </p:nvCxnSpPr>
        <p:spPr>
          <a:xfrm>
            <a:off x="6358373" y="1875354"/>
            <a:ext cx="547252" cy="1220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339D2D-315E-E36B-8990-457399F1BC2C}"/>
              </a:ext>
            </a:extLst>
          </p:cNvPr>
          <p:cNvCxnSpPr>
            <a:cxnSpLocks/>
          </p:cNvCxnSpPr>
          <p:nvPr/>
        </p:nvCxnSpPr>
        <p:spPr>
          <a:xfrm flipH="1">
            <a:off x="5334000" y="1982216"/>
            <a:ext cx="762000" cy="2928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780D-9F56-CFC1-C0A0-CE09194ADD2A}"/>
              </a:ext>
            </a:extLst>
          </p:cNvPr>
          <p:cNvCxnSpPr>
            <a:cxnSpLocks/>
          </p:cNvCxnSpPr>
          <p:nvPr/>
        </p:nvCxnSpPr>
        <p:spPr>
          <a:xfrm>
            <a:off x="6228041" y="1991742"/>
            <a:ext cx="789886" cy="2862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E378FC-8C7A-4113-02BB-40CC42083651}"/>
              </a:ext>
            </a:extLst>
          </p:cNvPr>
          <p:cNvSpPr txBox="1"/>
          <p:nvPr/>
        </p:nvSpPr>
        <p:spPr>
          <a:xfrm>
            <a:off x="5867205" y="62588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9E98F-CCED-B548-ED83-8CE4B965C058}"/>
              </a:ext>
            </a:extLst>
          </p:cNvPr>
          <p:cNvCxnSpPr>
            <a:cxnSpLocks/>
          </p:cNvCxnSpPr>
          <p:nvPr/>
        </p:nvCxnSpPr>
        <p:spPr>
          <a:xfrm flipV="1">
            <a:off x="6606599" y="4583318"/>
            <a:ext cx="3219424" cy="18516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EF9A12-7129-B32F-1558-97CAC1E6C5EC}"/>
              </a:ext>
            </a:extLst>
          </p:cNvPr>
          <p:cNvCxnSpPr>
            <a:cxnSpLocks/>
          </p:cNvCxnSpPr>
          <p:nvPr/>
        </p:nvCxnSpPr>
        <p:spPr>
          <a:xfrm flipV="1">
            <a:off x="6631999" y="3693720"/>
            <a:ext cx="3194024" cy="25651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6775C7-454A-8F95-8B43-00F0371A1DC6}"/>
              </a:ext>
            </a:extLst>
          </p:cNvPr>
          <p:cNvCxnSpPr>
            <a:cxnSpLocks/>
          </p:cNvCxnSpPr>
          <p:nvPr/>
        </p:nvCxnSpPr>
        <p:spPr>
          <a:xfrm flipV="1">
            <a:off x="6429630" y="4139731"/>
            <a:ext cx="1462092" cy="211908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8C9560-2459-C047-A27F-CC12959E9F3E}"/>
              </a:ext>
            </a:extLst>
          </p:cNvPr>
          <p:cNvCxnSpPr>
            <a:cxnSpLocks/>
          </p:cNvCxnSpPr>
          <p:nvPr/>
        </p:nvCxnSpPr>
        <p:spPr>
          <a:xfrm flipV="1">
            <a:off x="6193437" y="4139731"/>
            <a:ext cx="824490" cy="21061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20E91D-98FB-9337-5B58-17FF22858D7E}"/>
              </a:ext>
            </a:extLst>
          </p:cNvPr>
          <p:cNvCxnSpPr>
            <a:cxnSpLocks/>
          </p:cNvCxnSpPr>
          <p:nvPr/>
        </p:nvCxnSpPr>
        <p:spPr>
          <a:xfrm flipH="1" flipV="1">
            <a:off x="5319642" y="4172693"/>
            <a:ext cx="730670" cy="20731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EA247-694E-0E4F-3240-6A679E1A8785}"/>
              </a:ext>
            </a:extLst>
          </p:cNvPr>
          <p:cNvCxnSpPr>
            <a:cxnSpLocks/>
          </p:cNvCxnSpPr>
          <p:nvPr/>
        </p:nvCxnSpPr>
        <p:spPr>
          <a:xfrm flipH="1" flipV="1">
            <a:off x="4406247" y="4172693"/>
            <a:ext cx="1505337" cy="20861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664465-82D5-041A-65F5-EAAF39AD0DE7}"/>
              </a:ext>
            </a:extLst>
          </p:cNvPr>
          <p:cNvCxnSpPr>
            <a:cxnSpLocks/>
          </p:cNvCxnSpPr>
          <p:nvPr/>
        </p:nvCxnSpPr>
        <p:spPr>
          <a:xfrm flipH="1" flipV="1">
            <a:off x="2334328" y="4648200"/>
            <a:ext cx="1228170" cy="16326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A90FAF-0042-4F72-BE86-5FA6DCE31F7E}"/>
              </a:ext>
            </a:extLst>
          </p:cNvPr>
          <p:cNvCxnSpPr>
            <a:cxnSpLocks/>
          </p:cNvCxnSpPr>
          <p:nvPr/>
        </p:nvCxnSpPr>
        <p:spPr>
          <a:xfrm flipH="1" flipV="1">
            <a:off x="1841694" y="4251960"/>
            <a:ext cx="1675130" cy="21016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DF9B83-0E7E-6C5F-5519-EE3E737321CE}"/>
              </a:ext>
            </a:extLst>
          </p:cNvPr>
          <p:cNvCxnSpPr>
            <a:cxnSpLocks/>
          </p:cNvCxnSpPr>
          <p:nvPr/>
        </p:nvCxnSpPr>
        <p:spPr>
          <a:xfrm flipH="1" flipV="1">
            <a:off x="2821617" y="4251960"/>
            <a:ext cx="896796" cy="19480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1E7FB1E-5CCC-AD30-37C2-2AAA94618DA0}"/>
              </a:ext>
            </a:extLst>
          </p:cNvPr>
          <p:cNvSpPr txBox="1"/>
          <p:nvPr/>
        </p:nvSpPr>
        <p:spPr>
          <a:xfrm>
            <a:off x="3459217" y="61959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1/16”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9FE2C0-CAE8-BA8E-7BFD-DAEF441C6BF2}"/>
              </a:ext>
            </a:extLst>
          </p:cNvPr>
          <p:cNvCxnSpPr>
            <a:cxnSpLocks/>
          </p:cNvCxnSpPr>
          <p:nvPr/>
        </p:nvCxnSpPr>
        <p:spPr>
          <a:xfrm flipH="1" flipV="1">
            <a:off x="2365977" y="3886200"/>
            <a:ext cx="1232240" cy="22777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F81A-616B-9C97-9179-AF6F937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Rack, nut and thumb screw detail</a:t>
            </a:r>
          </a:p>
        </p:txBody>
      </p:sp>
      <p:pic>
        <p:nvPicPr>
          <p:cNvPr id="9" name="Picture 8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50F5DDD2-3558-DDC1-D2D2-8BEFC0CC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74" y="1690688"/>
            <a:ext cx="3824170" cy="4830184"/>
          </a:xfrm>
          <a:prstGeom prst="rect">
            <a:avLst/>
          </a:prstGeom>
        </p:spPr>
      </p:pic>
      <p:pic>
        <p:nvPicPr>
          <p:cNvPr id="10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8" y="1645383"/>
            <a:ext cx="4338719" cy="4875489"/>
          </a:xfrm>
        </p:spPr>
      </p:pic>
    </p:spTree>
    <p:extLst>
      <p:ext uri="{BB962C8B-B14F-4D97-AF65-F5344CB8AC3E}">
        <p14:creationId xmlns:p14="http://schemas.microsoft.com/office/powerpoint/2010/main" val="335219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4" y="1786543"/>
            <a:ext cx="3864685" cy="295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36" y="2198703"/>
            <a:ext cx="3761464" cy="2129228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" y="2004711"/>
            <a:ext cx="3008950" cy="2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2" y="1377233"/>
            <a:ext cx="4315044" cy="533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48" y="1545629"/>
            <a:ext cx="592468" cy="49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assembly with Bud Box and 3d printed parts</a:t>
            </a:r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2542864"/>
            <a:ext cx="11935326" cy="26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9" y="786583"/>
            <a:ext cx="9392806" cy="5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than 2U Blank Rack Panel</a:t>
            </a:r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" y="2322174"/>
            <a:ext cx="11149263" cy="31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6" y="1169319"/>
            <a:ext cx="5081389" cy="4173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27" y="1169319"/>
            <a:ext cx="592468" cy="499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505326" y="1949116"/>
            <a:ext cx="4074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1/16” bit: pilot holes and holes for wood screws.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1/8” bit: through holes for 4-40 screws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7/32” for 10-32 thumb screw clearance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4" y="2054855"/>
            <a:ext cx="3801005" cy="4143953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84" y="1860448"/>
            <a:ext cx="6681537" cy="3528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4740442" y="5559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327442"/>
            <a:ext cx="10880558" cy="1325563"/>
          </a:xfrm>
        </p:spPr>
        <p:txBody>
          <a:bodyPr/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54" y="1861940"/>
            <a:ext cx="4184114" cy="21536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38" y="1861940"/>
            <a:ext cx="6287377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3001311" y="4680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https://www.mcmaster.com/92421A645/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2197769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https://www.mouser.com/ProductDetail/Hammond-Manufacturing/1421NP25?qs=yc9RBI4tIALvGirsWAVfbg%3D%3D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1" y="2018105"/>
            <a:ext cx="4129088" cy="316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48" y="1376027"/>
            <a:ext cx="7145506" cy="4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E8994-97BB-EE4F-5330-9ED130E3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2" y="1433834"/>
            <a:ext cx="6887536" cy="2562583"/>
          </a:xfrm>
          <a:prstGeom prst="rect">
            <a:avLst/>
          </a:prstGeom>
        </p:spPr>
      </p:pic>
      <p:pic>
        <p:nvPicPr>
          <p:cNvPr id="7" name="Picture 6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131A6EE6-D3F1-C3B7-108A-2A4524F2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18" y="4056289"/>
            <a:ext cx="2896004" cy="15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81773-11C8-D632-87DB-8257B67249BD}"/>
              </a:ext>
            </a:extLst>
          </p:cNvPr>
          <p:cNvSpPr txBox="1"/>
          <p:nvPr/>
        </p:nvSpPr>
        <p:spPr>
          <a:xfrm>
            <a:off x="721894" y="4238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https://www.mcmaster.com/98685A540/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0119-E2FE-1F9F-15C4-201EBF0F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4-40 Brass screws and washers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7AFB7-0F89-7A97-489B-96CB1B8D8BAC}"/>
              </a:ext>
            </a:extLst>
          </p:cNvPr>
          <p:cNvSpPr txBox="1"/>
          <p:nvPr/>
        </p:nvSpPr>
        <p:spPr>
          <a:xfrm>
            <a:off x="978568" y="6199912"/>
            <a:ext cx="4203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https://www.mcmaster.com/93465A113/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E38C-BD8F-9B32-BAD9-E26D21E3A8D1}"/>
              </a:ext>
            </a:extLst>
          </p:cNvPr>
          <p:cNvSpPr txBox="1"/>
          <p:nvPr/>
        </p:nvSpPr>
        <p:spPr>
          <a:xfrm>
            <a:off x="7355306" y="6199912"/>
            <a:ext cx="413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https://www.mcmaster.com/92916A320/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906B-811C-4676-D7C3-A491DC17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27" y="1887426"/>
            <a:ext cx="5324489" cy="3959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818AA-9DC7-FDFD-657D-4A0ABB2A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27" y="1951595"/>
            <a:ext cx="6050640" cy="33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218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19” Rack Mount Board</vt:lpstr>
      <vt:lpstr>PowerPoint Presentation</vt:lpstr>
      <vt:lpstr>Slightly more than 2U Blank Rack Panel</vt:lpstr>
      <vt:lpstr>Drill bits to use</vt:lpstr>
      <vt:lpstr>4”x24”x0.5” White Oak Boards</vt:lpstr>
      <vt:lpstr>Knurled Brass Thumb Screws to Mount in Panel</vt:lpstr>
      <vt:lpstr>Rack Mount Nuts</vt:lpstr>
      <vt:lpstr>Wood screws</vt:lpstr>
      <vt:lpstr>4-40 Brass screws and washers</vt:lpstr>
      <vt:lpstr>Cut board off at 19 inches</vt:lpstr>
      <vt:lpstr>Sand or file edges</vt:lpstr>
      <vt:lpstr>Print Templates And use for Hole Punches</vt:lpstr>
      <vt:lpstr>Punch hole locations  with sharp object</vt:lpstr>
      <vt:lpstr>Drill pattern in center of board</vt:lpstr>
      <vt:lpstr>Rack, nut and thumb screw detail</vt:lpstr>
      <vt:lpstr>PowerPoint Presentation</vt:lpstr>
      <vt:lpstr>Hand-drilled cutout for 4 pin connector</vt:lpstr>
      <vt:lpstr>Full assembly with Bud Box and 3d printed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25</cp:revision>
  <dcterms:created xsi:type="dcterms:W3CDTF">2024-08-09T16:00:28Z</dcterms:created>
  <dcterms:modified xsi:type="dcterms:W3CDTF">2024-08-09T18:37:27Z</dcterms:modified>
</cp:coreProperties>
</file>